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0D1"/>
    <a:srgbClr val="00ABA3"/>
    <a:srgbClr val="F2F9F9"/>
    <a:srgbClr val="B2DBDD"/>
    <a:srgbClr val="42A9A3"/>
    <a:srgbClr val="A9BE2F"/>
    <a:srgbClr val="FF3500"/>
    <a:srgbClr val="F14E5F"/>
    <a:srgbClr val="F3C844"/>
    <a:srgbClr val="F3F6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4"/>
    <p:restoredTop sz="96871"/>
  </p:normalViewPr>
  <p:slideViewPr>
    <p:cSldViewPr snapToGrid="0" snapToObjects="1">
      <p:cViewPr>
        <p:scale>
          <a:sx n="100" d="100"/>
          <a:sy n="100" d="100"/>
        </p:scale>
        <p:origin x="-1440" y="26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5" d="100"/>
          <a:sy n="115" d="100"/>
        </p:scale>
        <p:origin x="3928" y="19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1DA5-C3EA-B14F-B764-6A60319C5558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C4C2-A1F7-F048-BC40-F3766401AF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107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C4C2-A1F7-F048-BC40-F3766401AF0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476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4287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8916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aixaDeTexto 89"/>
          <p:cNvSpPr txBox="1"/>
          <p:nvPr/>
        </p:nvSpPr>
        <p:spPr>
          <a:xfrm>
            <a:off x="1434635" y="8500362"/>
            <a:ext cx="5296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r>
              <a:rPr lang="pt-BR" sz="800" dirty="0" smtClean="0"/>
              <a:t> </a:t>
            </a:r>
            <a:endParaRPr lang="pt-BR" sz="800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76174" y="5611281"/>
            <a:ext cx="1490638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1 garrafa 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para 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1764712" y="5611281"/>
            <a:ext cx="1490638" cy="244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smtClean="0">
                <a:latin typeface="Arial" pitchFamily="34" charset="0"/>
                <a:cs typeface="Arial" pitchFamily="34" charset="0"/>
              </a:rPr>
              <a:t>MATERIAL ESCOLAR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01-estojo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 ( 12 cores) grosso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02-Lápis de escrever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na cor azul( para levar o livro)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" name="CaixaDeTexto 120"/>
          <p:cNvSpPr txBox="1"/>
          <p:nvPr/>
        </p:nvSpPr>
        <p:spPr>
          <a:xfrm>
            <a:off x="3622463" y="5611281"/>
            <a:ext cx="149063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01-borracha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com 50 envelopes plásticos </a:t>
            </a: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ts val="1060"/>
              </a:lnSpc>
            </a:pPr>
            <a:r>
              <a:rPr lang="pt-B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" name="CaixaDeTexto 121"/>
          <p:cNvSpPr txBox="1"/>
          <p:nvPr/>
        </p:nvSpPr>
        <p:spPr>
          <a:xfrm>
            <a:off x="5367362" y="5611281"/>
            <a:ext cx="1490638" cy="63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01-Revista velha para recorte</a:t>
            </a:r>
          </a:p>
          <a:p>
            <a:r>
              <a:rPr lang="pt-BR" sz="800" dirty="0" smtClean="0"/>
              <a:t> 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Imagem 2" descr="LOGO CE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167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</TotalTime>
  <Words>172</Words>
  <Application>Microsoft Office PowerPoint</Application>
  <PresentationFormat>Papel A4 (210 x 297 mm)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CEI Admin</cp:lastModifiedBy>
  <cp:revision>146</cp:revision>
  <cp:lastPrinted>2017-12-05T13:14:46Z</cp:lastPrinted>
  <dcterms:created xsi:type="dcterms:W3CDTF">2017-11-22T12:39:24Z</dcterms:created>
  <dcterms:modified xsi:type="dcterms:W3CDTF">2020-12-13T17:56:22Z</dcterms:modified>
</cp:coreProperties>
</file>