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4"/>
    <p:restoredTop sz="94674"/>
  </p:normalViewPr>
  <p:slideViewPr>
    <p:cSldViewPr snapToGrid="0" snapToObjects="1">
      <p:cViewPr>
        <p:scale>
          <a:sx n="100" d="100"/>
          <a:sy n="100" d="100"/>
        </p:scale>
        <p:origin x="-1374" y="9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20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943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604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950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31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20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77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737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632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0318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4247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254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3928CA1-26FA-6740-BF94-07EAF07AC754}"/>
              </a:ext>
            </a:extLst>
          </p:cNvPr>
          <p:cNvSpPr txBox="1"/>
          <p:nvPr/>
        </p:nvSpPr>
        <p:spPr>
          <a:xfrm>
            <a:off x="176174" y="5690304"/>
            <a:ext cx="1490638" cy="2705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>
                <a:latin typeface="Arial" pitchFamily="34" charset="0"/>
                <a:cs typeface="Arial" pitchFamily="34" charset="0"/>
              </a:rPr>
              <a:t>MANTER  NA MOCHILA TODOS  OS DIAS</a:t>
            </a: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Mudas de roupas (1 por dia)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Toalha de boca ou mão    (1 por dia para o lanche)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Pente ou escova de cabelo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1 estojo que comporte a escova e o creme dental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1 creme dental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1 escova de dente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1 garrafa  para beber água com tampa</a:t>
            </a:r>
          </a:p>
          <a:p>
            <a:pPr>
              <a:lnSpc>
                <a:spcPts val="1060"/>
              </a:lnSpc>
            </a:pPr>
            <a:endParaRPr lang="pt-B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 charset="0"/>
              <a:cs typeface="Arial" pitchFamily="34" charset="0"/>
            </a:endParaRPr>
          </a:p>
          <a:p>
            <a:r>
              <a:rPr lang="pt-BR" sz="800" b="1" dirty="0" smtClean="0">
                <a:latin typeface="Arial" pitchFamily="34" charset="0"/>
                <a:cs typeface="Arial" pitchFamily="34" charset="0"/>
              </a:rPr>
              <a:t>LANCHE</a:t>
            </a: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00" dirty="0" smtClean="0">
                <a:latin typeface="Arial" pitchFamily="34" charset="0"/>
                <a:cs typeface="Arial" pitchFamily="34" charset="0"/>
              </a:rPr>
              <a:t>O lanche  deverá ser enviados pela família diariamente.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0740058-D987-154F-B52C-043140A013DA}"/>
              </a:ext>
            </a:extLst>
          </p:cNvPr>
          <p:cNvSpPr txBox="1"/>
          <p:nvPr/>
        </p:nvSpPr>
        <p:spPr>
          <a:xfrm>
            <a:off x="1764712" y="5690304"/>
            <a:ext cx="1490638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lang="pt-BR" sz="800" b="1" dirty="0" smtClean="0">
                <a:latin typeface="Arial" pitchFamily="34" charset="0"/>
                <a:cs typeface="Arial" pitchFamily="34" charset="0"/>
              </a:rPr>
              <a:t>MATERIAL ESCOLAR</a:t>
            </a: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01-tesoura sem ponta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caixa de lápis de cor     ( 12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giz de cera (12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hidrocor ( 12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03-lápis de escrever (será necessário repor)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grande  com alça na cor azul </a:t>
            </a:r>
          </a:p>
          <a:p>
            <a:pPr>
              <a:buFont typeface="Arial" pitchFamily="34" charset="0"/>
              <a:buChar char="•"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pequena na cor azul para guardar a agenda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0A31495-9B4A-3E4A-8AB7-28D7F61158F0}"/>
              </a:ext>
            </a:extLst>
          </p:cNvPr>
          <p:cNvSpPr txBox="1"/>
          <p:nvPr/>
        </p:nvSpPr>
        <p:spPr>
          <a:xfrm>
            <a:off x="3489113" y="5690304"/>
            <a:ext cx="1490638" cy="2441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01- apontador para lápis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01-vidro  de cola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03-borrachas (será necessário repor)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catálogo preta  com 50 envelopes plásticos </a:t>
            </a:r>
          </a:p>
          <a:p>
            <a:pPr lvl="0"/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04-cadernos grandes  de capa dura na cor azul ( 98 folhas)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01-régua de 30 cm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BDAAA107-7419-5B41-8EC5-F512E3A4490A}"/>
              </a:ext>
            </a:extLst>
          </p:cNvPr>
          <p:cNvSpPr txBox="1"/>
          <p:nvPr/>
        </p:nvSpPr>
        <p:spPr>
          <a:xfrm>
            <a:off x="5510237" y="5690304"/>
            <a:ext cx="1490638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revista velha para recorte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4EDF2A3-7D4D-4841-811B-FAC4AE1F8278}"/>
              </a:ext>
            </a:extLst>
          </p:cNvPr>
          <p:cNvSpPr txBox="1"/>
          <p:nvPr/>
        </p:nvSpPr>
        <p:spPr>
          <a:xfrm>
            <a:off x="1287878" y="8658408"/>
            <a:ext cx="529672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80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800" dirty="0" smtClean="0">
                <a:latin typeface="Arial" pitchFamily="34" charset="0"/>
                <a:cs typeface="Arial" pitchFamily="34" charset="0"/>
              </a:rPr>
              <a:t>obrigatório o uso de uniforme escolar e tênis escuro sem detalhes coloridos, conforme o regimento da escola  ( do berçário  ao 5º ano- responsabilidade dos pais).</a:t>
            </a:r>
          </a:p>
          <a:p>
            <a:pPr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 Todo o material, bem como as peças do uniforme deverão vir devidamente etiquetados com o nome do aluno e da respectiva turma. </a:t>
            </a:r>
          </a:p>
          <a:p>
            <a:pPr algn="just"/>
            <a:endParaRPr lang="pt-BR" sz="7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1" name="Imagem 2" descr="LOGO CE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337" y="151674"/>
            <a:ext cx="1857751" cy="56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-1" y="5111323"/>
            <a:ext cx="2943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Arial" pitchFamily="34" charset="0"/>
                <a:cs typeface="Arial" pitchFamily="34" charset="0"/>
              </a:rPr>
              <a:t>lojanaescola.com.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colegioipeteresopolis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05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399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</TotalTime>
  <Words>203</Words>
  <Application>Microsoft Office PowerPoint</Application>
  <PresentationFormat>Papel A4 (210 x 297 mm)</PresentationFormat>
  <Paragraphs>40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Claudio Cristiano Gonçalves Alves</dc:creator>
  <cp:lastModifiedBy>CEI Admin</cp:lastModifiedBy>
  <cp:revision>24</cp:revision>
  <dcterms:created xsi:type="dcterms:W3CDTF">2019-10-09T14:44:34Z</dcterms:created>
  <dcterms:modified xsi:type="dcterms:W3CDTF">2020-12-13T17:56:14Z</dcterms:modified>
</cp:coreProperties>
</file>