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0D1"/>
    <a:srgbClr val="FF3500"/>
    <a:srgbClr val="F15564"/>
    <a:srgbClr val="F14F5C"/>
    <a:srgbClr val="F14E5F"/>
    <a:srgbClr val="A9BE2F"/>
    <a:srgbClr val="F3C844"/>
    <a:srgbClr val="F3F6E4"/>
    <a:srgbClr val="C5D797"/>
    <a:srgbClr val="D7ED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7"/>
    <p:restoredTop sz="96176"/>
  </p:normalViewPr>
  <p:slideViewPr>
    <p:cSldViewPr snapToGrid="0" snapToObjects="1">
      <p:cViewPr>
        <p:scale>
          <a:sx n="100" d="100"/>
          <a:sy n="100" d="100"/>
        </p:scale>
        <p:origin x="-1410" y="25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5" d="100"/>
          <a:sy n="115" d="100"/>
        </p:scale>
        <p:origin x="3928" y="19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1DA5-C3EA-B14F-B764-6A60319C5558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C4C2-A1F7-F048-BC40-F3766401AF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107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C4C2-A1F7-F048-BC40-F3766401AF0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713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4287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8916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aixaDeTexto 89"/>
          <p:cNvSpPr txBox="1"/>
          <p:nvPr/>
        </p:nvSpPr>
        <p:spPr>
          <a:xfrm>
            <a:off x="1434635" y="8500362"/>
            <a:ext cx="52967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  <a:p>
            <a:pPr algn="just"/>
            <a:endParaRPr lang="pt-BR" sz="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" name="CaixaDeTexto 118"/>
          <p:cNvSpPr txBox="1"/>
          <p:nvPr/>
        </p:nvSpPr>
        <p:spPr>
          <a:xfrm>
            <a:off x="176174" y="5611281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MANTER  NA MOCHILA TODOS OS DIAS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Toalha de boca ou mão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smtClean="0">
                <a:latin typeface="Arial" pitchFamily="34" charset="0"/>
                <a:cs typeface="Arial" pitchFamily="34" charset="0"/>
              </a:rPr>
              <a:t>1 garrafa 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para beber água com tampa</a:t>
            </a:r>
          </a:p>
          <a:p>
            <a:pPr>
              <a:lnSpc>
                <a:spcPts val="1060"/>
              </a:lnSpc>
            </a:pPr>
            <a:endParaRPr lang="pt-B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0" name="CaixaDeTexto 119"/>
          <p:cNvSpPr txBox="1"/>
          <p:nvPr/>
        </p:nvSpPr>
        <p:spPr>
          <a:xfrm>
            <a:off x="1900431" y="5620223"/>
            <a:ext cx="1490638" cy="2864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MATERIAL ESCOLAR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01-estojo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( 12 cores) jumbo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  ( 12 cores) grosso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01-Lápis de escrever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e grossa na cor azul ( para levar o livro)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26" name="Imagem 2" descr="LOGO CE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5046280" y="5611281"/>
            <a:ext cx="172515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01- revista velha para recorte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391069" y="5620222"/>
            <a:ext cx="16552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01-borracha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na cor preta  com 50 envelopes plásticos 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990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1830</TotalTime>
  <Words>178</Words>
  <Application>Microsoft Office PowerPoint</Application>
  <PresentationFormat>Papel A4 (210 x 297 mm)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CEI Admin</cp:lastModifiedBy>
  <cp:revision>143</cp:revision>
  <cp:lastPrinted>2017-12-05T13:14:03Z</cp:lastPrinted>
  <dcterms:created xsi:type="dcterms:W3CDTF">2017-11-22T12:39:24Z</dcterms:created>
  <dcterms:modified xsi:type="dcterms:W3CDTF">2020-12-13T17:56:25Z</dcterms:modified>
</cp:coreProperties>
</file>