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94"/>
    <p:restoredTop sz="94674"/>
  </p:normalViewPr>
  <p:slideViewPr>
    <p:cSldViewPr snapToGrid="0" snapToObjects="1">
      <p:cViewPr>
        <p:scale>
          <a:sx n="100" d="100"/>
          <a:sy n="100" d="100"/>
        </p:scale>
        <p:origin x="-1374" y="138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220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59435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9604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49501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63172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92207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377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737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26328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0318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4247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2254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83928CA1-26FA-6740-BF94-07EAF07AC754}"/>
              </a:ext>
            </a:extLst>
          </p:cNvPr>
          <p:cNvSpPr txBox="1"/>
          <p:nvPr/>
        </p:nvSpPr>
        <p:spPr>
          <a:xfrm>
            <a:off x="176174" y="5690304"/>
            <a:ext cx="1490638" cy="3136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b="1" dirty="0" smtClean="0">
                <a:latin typeface="Arial" pitchFamily="34" charset="0"/>
                <a:cs typeface="Arial" pitchFamily="34" charset="0"/>
              </a:rPr>
              <a:t>MANTER  NA MOCHILA TODOS  OS DIAS</a:t>
            </a:r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Mudas de roupas (1 por dia)</a:t>
            </a: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Toalha de boca ou mão    (1 por dia para o lanche)</a:t>
            </a: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Pente ou escova de cabelo</a:t>
            </a: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1 estojo que comporte a escova e o creme dental</a:t>
            </a: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1 creme dental (será necessário repor)</a:t>
            </a: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1 escova de dente (será necessário repor)</a:t>
            </a:r>
          </a:p>
          <a:p>
            <a:pPr lvl="0">
              <a:buFont typeface="Arial" pitchFamily="34" charset="0"/>
              <a:buChar char="•"/>
            </a:pPr>
            <a:r>
              <a:rPr lang="pt-BR" sz="900" smtClean="0">
                <a:latin typeface="Arial" pitchFamily="34" charset="0"/>
                <a:cs typeface="Arial" pitchFamily="34" charset="0"/>
              </a:rPr>
              <a:t>1garrafa para </a:t>
            </a:r>
            <a:r>
              <a:rPr lang="pt-BR" sz="900" dirty="0" smtClean="0">
                <a:latin typeface="Arial" pitchFamily="34" charset="0"/>
                <a:cs typeface="Arial" pitchFamily="34" charset="0"/>
              </a:rPr>
              <a:t>beber água com tampa</a:t>
            </a:r>
          </a:p>
          <a:p>
            <a:pPr>
              <a:lnSpc>
                <a:spcPts val="1060"/>
              </a:lnSpc>
            </a:pPr>
            <a:endParaRPr lang="pt-B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Calibri" charset="0"/>
              <a:cs typeface="Arial" pitchFamily="34" charset="0"/>
            </a:endParaRPr>
          </a:p>
          <a:p>
            <a:r>
              <a:rPr lang="pt-BR" sz="900" b="1" dirty="0" smtClean="0">
                <a:latin typeface="Arial" pitchFamily="34" charset="0"/>
                <a:cs typeface="Arial" pitchFamily="34" charset="0"/>
              </a:rPr>
              <a:t>LANCHE</a:t>
            </a:r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900" dirty="0" smtClean="0">
                <a:latin typeface="Arial" pitchFamily="34" charset="0"/>
                <a:cs typeface="Arial" pitchFamily="34" charset="0"/>
              </a:rPr>
              <a:t>O lanche  deverá ser enviados pela família diariamente.</a:t>
            </a:r>
          </a:p>
          <a:p>
            <a:pPr>
              <a:lnSpc>
                <a:spcPts val="1060"/>
              </a:lnSpc>
            </a:pPr>
            <a:endParaRPr lang="pt-BR" sz="8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30740058-D987-154F-B52C-043140A013DA}"/>
              </a:ext>
            </a:extLst>
          </p:cNvPr>
          <p:cNvSpPr txBox="1"/>
          <p:nvPr/>
        </p:nvSpPr>
        <p:spPr>
          <a:xfrm>
            <a:off x="1764712" y="5690304"/>
            <a:ext cx="1490638" cy="3136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lang="pt-BR" sz="900" b="1" dirty="0" smtClean="0">
                <a:latin typeface="Arial" pitchFamily="34" charset="0"/>
                <a:cs typeface="Arial" pitchFamily="34" charset="0"/>
              </a:rPr>
              <a:t>MATERIAL ESCOLAR</a:t>
            </a:r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01-tesoura sem ponta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 caixa de lápis de cor ( 12 cores)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01-caixa de giz de cera (12 cores)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01-caixa de hidrocor ( 12 cores)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03-lápis de escrever (será necessário repor)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01-pasta grande  com alça na cor azul </a:t>
            </a:r>
          </a:p>
          <a:p>
            <a:pPr>
              <a:buFont typeface="Arial" pitchFamily="34" charset="0"/>
              <a:buChar char="•"/>
            </a:pPr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01-pasta pequena na cor azul para guardar a agenda</a:t>
            </a:r>
          </a:p>
          <a:p>
            <a:pPr>
              <a:lnSpc>
                <a:spcPts val="1060"/>
              </a:lnSpc>
            </a:pPr>
            <a:endParaRPr lang="pt-BR" sz="8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60A31495-9B4A-3E4A-8AB7-28D7F61158F0}"/>
              </a:ext>
            </a:extLst>
          </p:cNvPr>
          <p:cNvSpPr txBox="1"/>
          <p:nvPr/>
        </p:nvSpPr>
        <p:spPr>
          <a:xfrm>
            <a:off x="3622463" y="5690304"/>
            <a:ext cx="1490638" cy="2864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 apontador para lápis 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01-vidro  de cola 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03-borrachas (será necessário repor)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01-pasta catálogo preta  com 50 envelopes plásticos </a:t>
            </a:r>
          </a:p>
          <a:p>
            <a:pPr lvl="0"/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04-cadernos grandes  de capa dura na cor azul ( 98 folhas)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900" dirty="0" smtClean="0">
                <a:latin typeface="Arial" pitchFamily="34" charset="0"/>
                <a:cs typeface="Arial" pitchFamily="34" charset="0"/>
              </a:rPr>
              <a:t>01-régua de 30 </a:t>
            </a:r>
            <a:r>
              <a:rPr lang="pt-BR" sz="900" dirty="0" smtClean="0">
                <a:latin typeface="Arial" pitchFamily="34" charset="0"/>
                <a:cs typeface="Arial" pitchFamily="34" charset="0"/>
              </a:rPr>
              <a:t>cm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900" dirty="0" smtClean="0">
                <a:latin typeface="Arial" pitchFamily="34" charset="0"/>
                <a:cs typeface="Arial" pitchFamily="34" charset="0"/>
              </a:rPr>
              <a:t>01- caixa pequena de material dourado</a:t>
            </a:r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060"/>
              </a:lnSpc>
            </a:pPr>
            <a:endParaRPr lang="pt-BR" sz="8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BDAAA107-7419-5B41-8EC5-F512E3A4490A}"/>
              </a:ext>
            </a:extLst>
          </p:cNvPr>
          <p:cNvSpPr txBox="1"/>
          <p:nvPr/>
        </p:nvSpPr>
        <p:spPr>
          <a:xfrm>
            <a:off x="5510237" y="5690304"/>
            <a:ext cx="1490638" cy="507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 revista velha para recorte</a:t>
            </a:r>
          </a:p>
          <a:p>
            <a:pPr>
              <a:lnSpc>
                <a:spcPts val="1060"/>
              </a:lnSpc>
            </a:pPr>
            <a:endParaRPr lang="pt-BR" sz="8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34EDF2A3-7D4D-4841-811B-FAC4AE1F8278}"/>
              </a:ext>
            </a:extLst>
          </p:cNvPr>
          <p:cNvSpPr txBox="1"/>
          <p:nvPr/>
        </p:nvSpPr>
        <p:spPr>
          <a:xfrm>
            <a:off x="1287878" y="8658408"/>
            <a:ext cx="529672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É obrigatório o uso de uniforme escolar e tênis escuro sem detalhes coloridos, conforme o regimento da escola  ( do berçário  ao 5º ano- responsabilidade dos pais).</a:t>
            </a: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 Todo o material, bem como as peças do uniforme deverão vir devidamente etiquetados com o nome do aluno e da respectiva turma. </a:t>
            </a:r>
          </a:p>
          <a:p>
            <a:pPr algn="just"/>
            <a:endParaRPr lang="pt-BR" sz="7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11" name="Imagem 2" descr="LOGO CE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3337" y="151674"/>
            <a:ext cx="1857751" cy="56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-1" y="5111323"/>
            <a:ext cx="29432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 smtClean="0">
                <a:latin typeface="Arial" pitchFamily="34" charset="0"/>
                <a:cs typeface="Arial" pitchFamily="34" charset="0"/>
              </a:rPr>
              <a:t>lojanaescola.com.</a:t>
            </a:r>
            <a:r>
              <a:rPr lang="pt-BR" sz="1050" b="1" dirty="0" err="1" smtClean="0">
                <a:latin typeface="Arial" pitchFamily="34" charset="0"/>
                <a:cs typeface="Arial" pitchFamily="34" charset="0"/>
              </a:rPr>
              <a:t>br</a:t>
            </a:r>
            <a:r>
              <a:rPr lang="pt-BR" sz="105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pt-BR" sz="1050" b="1" dirty="0" err="1" smtClean="0">
                <a:latin typeface="Arial" pitchFamily="34" charset="0"/>
                <a:cs typeface="Arial" pitchFamily="34" charset="0"/>
              </a:rPr>
              <a:t>colegioipeteresopolis</a:t>
            </a:r>
            <a:r>
              <a:rPr lang="pt-BR" sz="1050" b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105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73991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445</TotalTime>
  <Words>207</Words>
  <Application>Microsoft Office PowerPoint</Application>
  <PresentationFormat>Papel A4 (210 x 297 mm)</PresentationFormat>
  <Paragraphs>42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Claudio Cristiano Gonçalves Alves</dc:creator>
  <cp:lastModifiedBy>CEI Admin</cp:lastModifiedBy>
  <cp:revision>23</cp:revision>
  <dcterms:created xsi:type="dcterms:W3CDTF">2019-10-09T14:44:34Z</dcterms:created>
  <dcterms:modified xsi:type="dcterms:W3CDTF">2020-12-13T17:56:16Z</dcterms:modified>
</cp:coreProperties>
</file>