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4"/>
    <p:restoredTop sz="94674"/>
  </p:normalViewPr>
  <p:slideViewPr>
    <p:cSldViewPr snapToGrid="0" snapToObjects="1">
      <p:cViewPr>
        <p:scale>
          <a:sx n="100" d="100"/>
          <a:sy n="100" d="100"/>
        </p:scale>
        <p:origin x="-1374" y="29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20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94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9604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95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31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220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7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3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63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031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247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7C69-5E45-5A49-8794-BB825E2F16DB}" type="datetimeFigureOut">
              <a:rPr lang="pt-BR" smtClean="0"/>
              <a:pPr/>
              <a:t>13/12/2020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557F-F761-404D-BA1A-A248E908438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254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3928CA1-26FA-6740-BF94-07EAF07AC754}"/>
              </a:ext>
            </a:extLst>
          </p:cNvPr>
          <p:cNvSpPr txBox="1"/>
          <p:nvPr/>
        </p:nvSpPr>
        <p:spPr>
          <a:xfrm>
            <a:off x="176174" y="5690304"/>
            <a:ext cx="1490638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MANTER  NA MOCHILA TODOS  OS DIAS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Mudas de roupas (1 por dia)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Toalha de boca ou mão    (1 por dia para o lanche)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Pente ou escova de cabelo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estojo que comporte a escova e o creme dental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creme dental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escova de dente (será necessário repor)</a:t>
            </a: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1 garrafa para beber água com tampa</a:t>
            </a:r>
          </a:p>
          <a:p>
            <a:pPr>
              <a:lnSpc>
                <a:spcPts val="1060"/>
              </a:lnSpc>
            </a:pPr>
            <a:endParaRPr lang="pt-B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libri" charset="0"/>
              <a:cs typeface="Arial" pitchFamily="34" charset="0"/>
            </a:endParaRPr>
          </a:p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LANCHE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900" dirty="0" smtClean="0">
                <a:latin typeface="Arial" pitchFamily="34" charset="0"/>
                <a:cs typeface="Arial" pitchFamily="34" charset="0"/>
              </a:rPr>
              <a:t>O lanche  deverá ser enviados pela família diariamente.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30740058-D987-154F-B52C-043140A013DA}"/>
              </a:ext>
            </a:extLst>
          </p:cNvPr>
          <p:cNvSpPr txBox="1"/>
          <p:nvPr/>
        </p:nvSpPr>
        <p:spPr>
          <a:xfrm>
            <a:off x="1764712" y="5690304"/>
            <a:ext cx="149063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Arial" pitchFamily="34" charset="0"/>
                <a:cs typeface="Arial" pitchFamily="34" charset="0"/>
              </a:rPr>
              <a:t>MATERIAL ESCOLAR</a:t>
            </a: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01-tesoura sem ponta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caixa de lápis de cor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giz de cera (12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01-caixa de hidrocor ( 12 cores)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03-lápis de escrever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grande  com alça na cor azul </a:t>
            </a:r>
          </a:p>
          <a:p>
            <a:pPr>
              <a:buFont typeface="Arial" pitchFamily="34" charset="0"/>
              <a:buChar char="•"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na cor azul para guardar a agenda</a:t>
            </a:r>
          </a:p>
          <a:p>
            <a:pPr>
              <a:buFont typeface="Arial" pitchFamily="34" charset="0"/>
              <a:buChar char="•"/>
            </a:pPr>
            <a:endParaRPr lang="pt-BR" sz="800" dirty="0" smtClean="0"/>
          </a:p>
          <a:p>
            <a:pPr>
              <a:buFont typeface="Arial" pitchFamily="34" charset="0"/>
              <a:buChar char="•"/>
            </a:pPr>
            <a:endParaRPr lang="pt-BR" sz="800" dirty="0" smtClean="0"/>
          </a:p>
          <a:p>
            <a:pPr>
              <a:buFont typeface="Arial" pitchFamily="34" charset="0"/>
              <a:buChar char="•"/>
            </a:pPr>
            <a:endParaRPr lang="pt-BR" sz="800" dirty="0" smtClean="0"/>
          </a:p>
          <a:p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0A31495-9B4A-3E4A-8AB7-28D7F61158F0}"/>
              </a:ext>
            </a:extLst>
          </p:cNvPr>
          <p:cNvSpPr txBox="1"/>
          <p:nvPr/>
        </p:nvSpPr>
        <p:spPr>
          <a:xfrm>
            <a:off x="3622463" y="5690304"/>
            <a:ext cx="1490638" cy="298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apontador para lápis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01-vidro  de cola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03-borrachas (será necessário repor)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catálogo preta  com 50 envelopes plásticos 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01-pasta pequena catálogo preta com 50 envelopes plásticos </a:t>
            </a:r>
          </a:p>
          <a:p>
            <a:pPr lvl="0"/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04-cadernos grandes  de capa dura na cor azul ( 98 folhas)</a:t>
            </a:r>
          </a:p>
          <a:p>
            <a:endParaRPr lang="pt-BR" sz="9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800" dirty="0" smtClean="0"/>
              <a:t> </a:t>
            </a:r>
          </a:p>
          <a:p>
            <a:pPr>
              <a:lnSpc>
                <a:spcPts val="1060"/>
              </a:lnSpc>
            </a:pPr>
            <a:r>
              <a:rPr lang="pt-B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BDAAA107-7419-5B41-8EC5-F512E3A4490A}"/>
              </a:ext>
            </a:extLst>
          </p:cNvPr>
          <p:cNvSpPr txBox="1"/>
          <p:nvPr/>
        </p:nvSpPr>
        <p:spPr>
          <a:xfrm>
            <a:off x="5500712" y="5690304"/>
            <a:ext cx="1490638" cy="5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60"/>
              </a:lnSpc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01- revista velha para recorte</a:t>
            </a:r>
          </a:p>
          <a:p>
            <a:pPr>
              <a:lnSpc>
                <a:spcPts val="1060"/>
              </a:lnSpc>
            </a:pPr>
            <a:endParaRPr lang="pt-BR" sz="8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34EDF2A3-7D4D-4841-811B-FAC4AE1F8278}"/>
              </a:ext>
            </a:extLst>
          </p:cNvPr>
          <p:cNvSpPr txBox="1"/>
          <p:nvPr/>
        </p:nvSpPr>
        <p:spPr>
          <a:xfrm>
            <a:off x="1287878" y="8658408"/>
            <a:ext cx="5296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É obrigatório o uso de uniforme escolar e tênis escuro sem detalhes coloridos, conforme o regimento da escola  ( do berçário  ao 5º ano- responsabilidade dos pais).</a:t>
            </a:r>
          </a:p>
          <a:p>
            <a:pPr>
              <a:buFont typeface="Arial" pitchFamily="34" charset="0"/>
              <a:buChar char="•"/>
            </a:pPr>
            <a:r>
              <a:rPr lang="pt-BR" sz="900" dirty="0" smtClean="0">
                <a:latin typeface="Arial" pitchFamily="34" charset="0"/>
                <a:cs typeface="Arial" pitchFamily="34" charset="0"/>
              </a:rPr>
              <a:t> Todo o material, bem como as peças do uniforme deverão vir devidamente etiquetados com o nome do aluno e da respectiva turma. </a:t>
            </a:r>
          </a:p>
        </p:txBody>
      </p:sp>
      <p:pic>
        <p:nvPicPr>
          <p:cNvPr id="13" name="Imagem 2" descr="LOGO CE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3337" y="151674"/>
            <a:ext cx="1857751" cy="56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-1" y="5111323"/>
            <a:ext cx="29432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lojanaescola.com.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br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050" b="1" dirty="0" err="1" smtClean="0">
                <a:latin typeface="Arial" pitchFamily="34" charset="0"/>
                <a:cs typeface="Arial" pitchFamily="34" charset="0"/>
              </a:rPr>
              <a:t>colegioipeteresopolis</a:t>
            </a:r>
            <a:r>
              <a:rPr lang="pt-BR" sz="105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05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7399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206</Words>
  <Application>Microsoft Office PowerPoint</Application>
  <PresentationFormat>Papel A4 (210 x 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Claudio Cristiano Gonçalves Alves</dc:creator>
  <cp:lastModifiedBy>CEI Admin</cp:lastModifiedBy>
  <cp:revision>25</cp:revision>
  <dcterms:created xsi:type="dcterms:W3CDTF">2019-10-09T14:44:34Z</dcterms:created>
  <dcterms:modified xsi:type="dcterms:W3CDTF">2020-12-13T17:56:10Z</dcterms:modified>
</cp:coreProperties>
</file>