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194"/>
    <p:restoredTop sz="94674"/>
  </p:normalViewPr>
  <p:slideViewPr>
    <p:cSldViewPr snapToGrid="0" snapToObjects="1">
      <p:cViewPr>
        <p:scale>
          <a:sx n="100" d="100"/>
          <a:sy n="100" d="100"/>
        </p:scale>
        <p:origin x="-1374" y="2946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7C69-5E45-5A49-8794-BB825E2F16DB}" type="datetimeFigureOut">
              <a:rPr lang="pt-BR" smtClean="0"/>
              <a:pPr/>
              <a:t>13/12/2020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B557F-F761-404D-BA1A-A248E9084387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6722017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7C69-5E45-5A49-8794-BB825E2F16DB}" type="datetimeFigureOut">
              <a:rPr lang="pt-BR" smtClean="0"/>
              <a:pPr/>
              <a:t>13/12/2020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B557F-F761-404D-BA1A-A248E9084387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2594354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7C69-5E45-5A49-8794-BB825E2F16DB}" type="datetimeFigureOut">
              <a:rPr lang="pt-BR" smtClean="0"/>
              <a:pPr/>
              <a:t>13/12/2020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B557F-F761-404D-BA1A-A248E9084387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7960461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7C69-5E45-5A49-8794-BB825E2F16DB}" type="datetimeFigureOut">
              <a:rPr lang="pt-BR" smtClean="0"/>
              <a:pPr/>
              <a:t>13/12/2020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B557F-F761-404D-BA1A-A248E9084387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1495019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7C69-5E45-5A49-8794-BB825E2F16DB}" type="datetimeFigureOut">
              <a:rPr lang="pt-BR" smtClean="0"/>
              <a:pPr/>
              <a:t>13/12/2020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B557F-F761-404D-BA1A-A248E9084387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4631727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7C69-5E45-5A49-8794-BB825E2F16DB}" type="datetimeFigureOut">
              <a:rPr lang="pt-BR" smtClean="0"/>
              <a:pPr/>
              <a:t>13/12/2020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B557F-F761-404D-BA1A-A248E9084387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4922078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7C69-5E45-5A49-8794-BB825E2F16DB}" type="datetimeFigureOut">
              <a:rPr lang="pt-BR" smtClean="0"/>
              <a:pPr/>
              <a:t>13/12/2020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B557F-F761-404D-BA1A-A248E9084387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937735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7C69-5E45-5A49-8794-BB825E2F16DB}" type="datetimeFigureOut">
              <a:rPr lang="pt-BR" smtClean="0"/>
              <a:pPr/>
              <a:t>13/12/2020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B557F-F761-404D-BA1A-A248E9084387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373780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7C69-5E45-5A49-8794-BB825E2F16DB}" type="datetimeFigureOut">
              <a:rPr lang="pt-BR" smtClean="0"/>
              <a:pPr/>
              <a:t>13/12/2020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B557F-F761-404D-BA1A-A248E9084387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0263282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7C69-5E45-5A49-8794-BB825E2F16DB}" type="datetimeFigureOut">
              <a:rPr lang="pt-BR" smtClean="0"/>
              <a:pPr/>
              <a:t>13/12/2020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B557F-F761-404D-BA1A-A248E9084387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3031881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7C69-5E45-5A49-8794-BB825E2F16DB}" type="datetimeFigureOut">
              <a:rPr lang="pt-BR" smtClean="0"/>
              <a:pPr/>
              <a:t>13/12/2020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B557F-F761-404D-BA1A-A248E9084387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3424790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C67C69-5E45-5A49-8794-BB825E2F16DB}" type="datetimeFigureOut">
              <a:rPr lang="pt-BR" smtClean="0"/>
              <a:pPr/>
              <a:t>13/12/2020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6B557F-F761-404D-BA1A-A248E9084387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822545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xmlns="" id="{83928CA1-26FA-6740-BF94-07EAF07AC754}"/>
              </a:ext>
            </a:extLst>
          </p:cNvPr>
          <p:cNvSpPr txBox="1"/>
          <p:nvPr/>
        </p:nvSpPr>
        <p:spPr>
          <a:xfrm>
            <a:off x="176174" y="5690304"/>
            <a:ext cx="1490638" cy="3136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900" b="1" dirty="0" smtClean="0">
                <a:latin typeface="Arial" pitchFamily="34" charset="0"/>
                <a:cs typeface="Arial" pitchFamily="34" charset="0"/>
              </a:rPr>
              <a:t>MANTER  NA MOCHILA TODOS  OS DIAS</a:t>
            </a:r>
            <a:endParaRPr lang="pt-BR" sz="900" dirty="0" smtClean="0">
              <a:latin typeface="Arial" pitchFamily="34" charset="0"/>
              <a:cs typeface="Arial" pitchFamily="34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pt-BR" sz="900" dirty="0" smtClean="0">
                <a:latin typeface="Arial" pitchFamily="34" charset="0"/>
                <a:cs typeface="Arial" pitchFamily="34" charset="0"/>
              </a:rPr>
              <a:t>Mudas de roupas (1 por dia)</a:t>
            </a:r>
          </a:p>
          <a:p>
            <a:pPr lvl="0">
              <a:buFont typeface="Arial" pitchFamily="34" charset="0"/>
              <a:buChar char="•"/>
            </a:pPr>
            <a:r>
              <a:rPr lang="pt-BR" sz="900" dirty="0" smtClean="0">
                <a:latin typeface="Arial" pitchFamily="34" charset="0"/>
                <a:cs typeface="Arial" pitchFamily="34" charset="0"/>
              </a:rPr>
              <a:t>Toalha de boca ou mão    (1 por dia para o lanche)</a:t>
            </a:r>
          </a:p>
          <a:p>
            <a:pPr lvl="0">
              <a:buFont typeface="Arial" pitchFamily="34" charset="0"/>
              <a:buChar char="•"/>
            </a:pPr>
            <a:r>
              <a:rPr lang="pt-BR" sz="900" dirty="0" smtClean="0">
                <a:latin typeface="Arial" pitchFamily="34" charset="0"/>
                <a:cs typeface="Arial" pitchFamily="34" charset="0"/>
              </a:rPr>
              <a:t>Pente ou escova de cabelo</a:t>
            </a:r>
          </a:p>
          <a:p>
            <a:pPr lvl="0">
              <a:buFont typeface="Arial" pitchFamily="34" charset="0"/>
              <a:buChar char="•"/>
            </a:pPr>
            <a:r>
              <a:rPr lang="pt-BR" sz="900" dirty="0" smtClean="0">
                <a:latin typeface="Arial" pitchFamily="34" charset="0"/>
                <a:cs typeface="Arial" pitchFamily="34" charset="0"/>
              </a:rPr>
              <a:t>1 estojo que comporte a escova e o creme dental</a:t>
            </a:r>
          </a:p>
          <a:p>
            <a:pPr lvl="0">
              <a:buFont typeface="Arial" pitchFamily="34" charset="0"/>
              <a:buChar char="•"/>
            </a:pPr>
            <a:r>
              <a:rPr lang="pt-BR" sz="900" dirty="0" smtClean="0">
                <a:latin typeface="Arial" pitchFamily="34" charset="0"/>
                <a:cs typeface="Arial" pitchFamily="34" charset="0"/>
              </a:rPr>
              <a:t>1 creme dental (será necessário repor)</a:t>
            </a:r>
          </a:p>
          <a:p>
            <a:pPr lvl="0">
              <a:buFont typeface="Arial" pitchFamily="34" charset="0"/>
              <a:buChar char="•"/>
            </a:pPr>
            <a:r>
              <a:rPr lang="pt-BR" sz="900" dirty="0" smtClean="0">
                <a:latin typeface="Arial" pitchFamily="34" charset="0"/>
                <a:cs typeface="Arial" pitchFamily="34" charset="0"/>
              </a:rPr>
              <a:t>1 escova de dente (será necessário repor)</a:t>
            </a:r>
          </a:p>
          <a:p>
            <a:pPr lvl="0">
              <a:buFont typeface="Arial" pitchFamily="34" charset="0"/>
              <a:buChar char="•"/>
            </a:pPr>
            <a:r>
              <a:rPr lang="pt-BR" sz="900" smtClean="0">
                <a:latin typeface="Arial" pitchFamily="34" charset="0"/>
                <a:cs typeface="Arial" pitchFamily="34" charset="0"/>
              </a:rPr>
              <a:t>1 garrafa  </a:t>
            </a:r>
            <a:r>
              <a:rPr lang="pt-BR" sz="900" dirty="0" smtClean="0">
                <a:latin typeface="Arial" pitchFamily="34" charset="0"/>
                <a:cs typeface="Arial" pitchFamily="34" charset="0"/>
              </a:rPr>
              <a:t>para beber água com tampa</a:t>
            </a:r>
          </a:p>
          <a:p>
            <a:pPr>
              <a:lnSpc>
                <a:spcPts val="1060"/>
              </a:lnSpc>
            </a:pPr>
            <a:endParaRPr lang="pt-BR" sz="900" dirty="0" smtClea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Calibri" charset="0"/>
              <a:cs typeface="Arial" pitchFamily="34" charset="0"/>
            </a:endParaRPr>
          </a:p>
          <a:p>
            <a:r>
              <a:rPr lang="pt-BR" sz="900" b="1" dirty="0" smtClean="0">
                <a:latin typeface="Arial" pitchFamily="34" charset="0"/>
                <a:cs typeface="Arial" pitchFamily="34" charset="0"/>
              </a:rPr>
              <a:t>LANCHE</a:t>
            </a:r>
            <a:endParaRPr lang="pt-BR" sz="900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900" dirty="0" smtClean="0">
                <a:latin typeface="Arial" pitchFamily="34" charset="0"/>
                <a:cs typeface="Arial" pitchFamily="34" charset="0"/>
              </a:rPr>
              <a:t>O lanche  deverá ser enviados pela família diariamente.</a:t>
            </a:r>
          </a:p>
          <a:p>
            <a:pPr>
              <a:lnSpc>
                <a:spcPts val="1060"/>
              </a:lnSpc>
            </a:pPr>
            <a:endParaRPr lang="pt-BR" sz="800" dirty="0">
              <a:solidFill>
                <a:schemeClr val="tx1">
                  <a:lumMod val="75000"/>
                  <a:lumOff val="25000"/>
                </a:schemeClr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xmlns="" id="{30740058-D987-154F-B52C-043140A013DA}"/>
              </a:ext>
            </a:extLst>
          </p:cNvPr>
          <p:cNvSpPr txBox="1"/>
          <p:nvPr/>
        </p:nvSpPr>
        <p:spPr>
          <a:xfrm>
            <a:off x="1764712" y="5546227"/>
            <a:ext cx="1490638" cy="3136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60"/>
              </a:lnSpc>
            </a:pPr>
            <a:r>
              <a:rPr lang="pt-BR" sz="900" b="1" dirty="0" smtClean="0">
                <a:latin typeface="Arial" pitchFamily="34" charset="0"/>
                <a:cs typeface="Arial" pitchFamily="34" charset="0"/>
              </a:rPr>
              <a:t>MATERIAL ESCOLAR</a:t>
            </a:r>
            <a:endParaRPr lang="pt-BR" sz="9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pt-BR" sz="900" dirty="0" smtClean="0">
                <a:latin typeface="Arial" pitchFamily="34" charset="0"/>
                <a:cs typeface="Arial" pitchFamily="34" charset="0"/>
              </a:rPr>
              <a:t>01-tesoura sem ponta</a:t>
            </a:r>
          </a:p>
          <a:p>
            <a:endParaRPr lang="pt-BR" sz="9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pt-BR" sz="900" dirty="0" smtClean="0">
                <a:latin typeface="Arial" pitchFamily="34" charset="0"/>
                <a:cs typeface="Arial" pitchFamily="34" charset="0"/>
              </a:rPr>
              <a:t>01- caixa de lápis de cor     ( 12 cores)</a:t>
            </a:r>
          </a:p>
          <a:p>
            <a:endParaRPr lang="pt-BR" sz="9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pt-BR" sz="900" dirty="0" smtClean="0">
                <a:latin typeface="Arial" pitchFamily="34" charset="0"/>
                <a:cs typeface="Arial" pitchFamily="34" charset="0"/>
              </a:rPr>
              <a:t>01-caixa de giz de cera (12 cores)</a:t>
            </a:r>
          </a:p>
          <a:p>
            <a:endParaRPr lang="pt-BR" sz="9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pt-BR" sz="900" dirty="0" smtClean="0">
                <a:latin typeface="Arial" pitchFamily="34" charset="0"/>
                <a:cs typeface="Arial" pitchFamily="34" charset="0"/>
              </a:rPr>
              <a:t>01-caixa de hidrocor ( 12 cores)</a:t>
            </a:r>
          </a:p>
          <a:p>
            <a:endParaRPr lang="pt-BR" sz="9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pt-BR" sz="900" dirty="0" smtClean="0">
                <a:latin typeface="Arial" pitchFamily="34" charset="0"/>
                <a:cs typeface="Arial" pitchFamily="34" charset="0"/>
              </a:rPr>
              <a:t>03-lápis de escrever (será necessário repor)</a:t>
            </a:r>
          </a:p>
          <a:p>
            <a:endParaRPr lang="pt-BR" sz="9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pt-BR" sz="900" dirty="0" smtClean="0">
                <a:latin typeface="Arial" pitchFamily="34" charset="0"/>
                <a:cs typeface="Arial" pitchFamily="34" charset="0"/>
              </a:rPr>
              <a:t>01-pasta grande  com alça na cor azul </a:t>
            </a:r>
          </a:p>
          <a:p>
            <a:pPr>
              <a:buFont typeface="Arial" pitchFamily="34" charset="0"/>
              <a:buChar char="•"/>
            </a:pPr>
            <a:endParaRPr lang="pt-BR" sz="9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pt-BR" sz="900" dirty="0" smtClean="0">
                <a:latin typeface="Arial" pitchFamily="34" charset="0"/>
                <a:cs typeface="Arial" pitchFamily="34" charset="0"/>
              </a:rPr>
              <a:t>01-pasta pequena na cor azul para guardar a agenda</a:t>
            </a:r>
          </a:p>
          <a:p>
            <a:pPr>
              <a:lnSpc>
                <a:spcPts val="1060"/>
              </a:lnSpc>
            </a:pPr>
            <a:endParaRPr lang="pt-BR" sz="800" dirty="0">
              <a:solidFill>
                <a:schemeClr val="tx1">
                  <a:lumMod val="75000"/>
                  <a:lumOff val="25000"/>
                </a:schemeClr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xmlns="" id="{60A31495-9B4A-3E4A-8AB7-28D7F61158F0}"/>
              </a:ext>
            </a:extLst>
          </p:cNvPr>
          <p:cNvSpPr txBox="1"/>
          <p:nvPr/>
        </p:nvSpPr>
        <p:spPr>
          <a:xfrm>
            <a:off x="3622463" y="5690304"/>
            <a:ext cx="1490638" cy="2726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pt-BR" sz="900" dirty="0" smtClean="0">
                <a:latin typeface="Arial" pitchFamily="34" charset="0"/>
                <a:cs typeface="Arial" pitchFamily="34" charset="0"/>
              </a:rPr>
              <a:t>01- apontador para lápis </a:t>
            </a:r>
          </a:p>
          <a:p>
            <a:endParaRPr lang="pt-BR" sz="9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pt-BR" sz="900" dirty="0" smtClean="0">
                <a:latin typeface="Arial" pitchFamily="34" charset="0"/>
                <a:cs typeface="Arial" pitchFamily="34" charset="0"/>
              </a:rPr>
              <a:t>01-vidro  de cola </a:t>
            </a:r>
          </a:p>
          <a:p>
            <a:endParaRPr lang="pt-BR" sz="9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pt-BR" sz="900" dirty="0" smtClean="0">
                <a:latin typeface="Arial" pitchFamily="34" charset="0"/>
                <a:cs typeface="Arial" pitchFamily="34" charset="0"/>
              </a:rPr>
              <a:t>03-borrachas (será necessário repor)</a:t>
            </a:r>
          </a:p>
          <a:p>
            <a:endParaRPr lang="pt-BR" sz="9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pt-BR" sz="900" dirty="0" smtClean="0">
                <a:latin typeface="Arial" pitchFamily="34" charset="0"/>
                <a:cs typeface="Arial" pitchFamily="34" charset="0"/>
              </a:rPr>
              <a:t>01-pasta catálogo preta  com 50 envelopes plásticos </a:t>
            </a:r>
          </a:p>
          <a:p>
            <a:pPr lvl="0"/>
            <a:endParaRPr lang="pt-BR" sz="9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pt-BR" sz="900" dirty="0" smtClean="0">
                <a:latin typeface="Arial" pitchFamily="34" charset="0"/>
                <a:cs typeface="Arial" pitchFamily="34" charset="0"/>
              </a:rPr>
              <a:t>04-cadernos grandes  de capa dura na cor azul ( 98 folhas)</a:t>
            </a:r>
          </a:p>
          <a:p>
            <a:endParaRPr lang="pt-BR" sz="9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pt-BR" sz="900" dirty="0" smtClean="0">
                <a:latin typeface="Arial" pitchFamily="34" charset="0"/>
                <a:cs typeface="Arial" pitchFamily="34" charset="0"/>
              </a:rPr>
              <a:t>01-régua de 30 </a:t>
            </a:r>
            <a:r>
              <a:rPr lang="pt-BR" sz="900" dirty="0" smtClean="0">
                <a:latin typeface="Arial" pitchFamily="34" charset="0"/>
                <a:cs typeface="Arial" pitchFamily="34" charset="0"/>
              </a:rPr>
              <a:t>cm</a:t>
            </a:r>
          </a:p>
          <a:p>
            <a:pPr>
              <a:buFont typeface="Arial" pitchFamily="34" charset="0"/>
              <a:buChar char="•"/>
            </a:pPr>
            <a:endParaRPr lang="pt-BR" sz="900" dirty="0" smtClean="0">
              <a:latin typeface="Arial" pitchFamily="34" charset="0"/>
              <a:cs typeface="Arial" pitchFamily="34" charset="0"/>
            </a:endParaRPr>
          </a:p>
          <a:p>
            <a:endParaRPr lang="pt-BR" sz="9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ts val="1060"/>
              </a:lnSpc>
            </a:pPr>
            <a:endParaRPr lang="pt-BR" sz="800" dirty="0">
              <a:solidFill>
                <a:schemeClr val="tx1">
                  <a:lumMod val="75000"/>
                  <a:lumOff val="25000"/>
                </a:schemeClr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xmlns="" id="{BDAAA107-7419-5B41-8EC5-F512E3A4490A}"/>
              </a:ext>
            </a:extLst>
          </p:cNvPr>
          <p:cNvSpPr txBox="1"/>
          <p:nvPr/>
        </p:nvSpPr>
        <p:spPr>
          <a:xfrm>
            <a:off x="5510237" y="5690304"/>
            <a:ext cx="1490638" cy="5073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60"/>
              </a:lnSpc>
            </a:pPr>
            <a:r>
              <a:rPr lang="pt-BR" sz="900" dirty="0" smtClean="0">
                <a:latin typeface="Arial" pitchFamily="34" charset="0"/>
                <a:cs typeface="Arial" pitchFamily="34" charset="0"/>
              </a:rPr>
              <a:t>01- revista velha para recorte</a:t>
            </a:r>
          </a:p>
          <a:p>
            <a:pPr>
              <a:lnSpc>
                <a:spcPts val="1060"/>
              </a:lnSpc>
            </a:pPr>
            <a:endParaRPr lang="pt-BR" sz="800" dirty="0">
              <a:solidFill>
                <a:schemeClr val="tx1">
                  <a:lumMod val="75000"/>
                  <a:lumOff val="25000"/>
                </a:schemeClr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xmlns="" id="{34EDF2A3-7D4D-4841-811B-FAC4AE1F8278}"/>
              </a:ext>
            </a:extLst>
          </p:cNvPr>
          <p:cNvSpPr txBox="1"/>
          <p:nvPr/>
        </p:nvSpPr>
        <p:spPr>
          <a:xfrm>
            <a:off x="1287878" y="8658408"/>
            <a:ext cx="5296722" cy="754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pt-BR" sz="900" dirty="0" smtClean="0">
                <a:latin typeface="Arial" pitchFamily="34" charset="0"/>
                <a:cs typeface="Arial" pitchFamily="34" charset="0"/>
              </a:rPr>
              <a:t>É obrigatório o uso de uniforme escolar e tênis escuro sem detalhes coloridos, conforme o regimento da escola  ( do berçário  ao 5º ano- responsabilidade dos pais).</a:t>
            </a:r>
          </a:p>
          <a:p>
            <a:pPr>
              <a:buFont typeface="Arial" pitchFamily="34" charset="0"/>
              <a:buChar char="•"/>
            </a:pPr>
            <a:r>
              <a:rPr lang="pt-BR" sz="900" dirty="0" smtClean="0">
                <a:latin typeface="Arial" pitchFamily="34" charset="0"/>
                <a:cs typeface="Arial" pitchFamily="34" charset="0"/>
              </a:rPr>
              <a:t> Todo o material, bem como as peças do uniforme deverão vir devidamente etiquetados com o nome do aluno e da respectiva turma</a:t>
            </a:r>
            <a:r>
              <a:rPr lang="pt-BR" sz="700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pPr algn="just"/>
            <a:r>
              <a:rPr lang="pt-BR" sz="7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 </a:t>
            </a:r>
            <a:endParaRPr lang="pt-BR" sz="700" dirty="0">
              <a:solidFill>
                <a:schemeClr val="tx1">
                  <a:lumMod val="75000"/>
                  <a:lumOff val="25000"/>
                </a:schemeClr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pic>
        <p:nvPicPr>
          <p:cNvPr id="11" name="Imagem 2" descr="LOGO CEI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93337" y="151674"/>
            <a:ext cx="1857751" cy="5672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CaixaDeTexto 7"/>
          <p:cNvSpPr txBox="1"/>
          <p:nvPr/>
        </p:nvSpPr>
        <p:spPr>
          <a:xfrm>
            <a:off x="-1" y="5111323"/>
            <a:ext cx="29432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50" b="1" dirty="0" smtClean="0">
                <a:latin typeface="Arial" pitchFamily="34" charset="0"/>
                <a:cs typeface="Arial" pitchFamily="34" charset="0"/>
              </a:rPr>
              <a:t>lojanaescola.com.</a:t>
            </a:r>
            <a:r>
              <a:rPr lang="pt-BR" sz="1050" b="1" dirty="0" err="1" smtClean="0">
                <a:latin typeface="Arial" pitchFamily="34" charset="0"/>
                <a:cs typeface="Arial" pitchFamily="34" charset="0"/>
              </a:rPr>
              <a:t>br</a:t>
            </a:r>
            <a:r>
              <a:rPr lang="pt-BR" sz="1050" b="1" dirty="0" smtClean="0">
                <a:latin typeface="Arial" pitchFamily="34" charset="0"/>
                <a:cs typeface="Arial" pitchFamily="34" charset="0"/>
              </a:rPr>
              <a:t>/</a:t>
            </a:r>
            <a:r>
              <a:rPr lang="pt-BR" sz="1050" b="1" dirty="0" err="1" smtClean="0">
                <a:latin typeface="Arial" pitchFamily="34" charset="0"/>
                <a:cs typeface="Arial" pitchFamily="34" charset="0"/>
              </a:rPr>
              <a:t>colegioipeteresopolis</a:t>
            </a:r>
            <a:r>
              <a:rPr lang="pt-BR" sz="1050" b="1" dirty="0" smtClean="0">
                <a:latin typeface="Arial" pitchFamily="34" charset="0"/>
                <a:cs typeface="Arial" pitchFamily="34" charset="0"/>
              </a:rPr>
              <a:t> </a:t>
            </a:r>
            <a:endParaRPr lang="pt-BR" sz="105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2739911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409</TotalTime>
  <Words>202</Words>
  <Application>Microsoft Office PowerPoint</Application>
  <PresentationFormat>Papel A4 (210 x 297 mm)</PresentationFormat>
  <Paragraphs>42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Claudio Cristiano Gonçalves Alves</dc:creator>
  <cp:lastModifiedBy>CEI Admin</cp:lastModifiedBy>
  <cp:revision>22</cp:revision>
  <dcterms:created xsi:type="dcterms:W3CDTF">2019-10-09T14:44:34Z</dcterms:created>
  <dcterms:modified xsi:type="dcterms:W3CDTF">2020-12-13T17:56:28Z</dcterms:modified>
</cp:coreProperties>
</file>